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73" r:id="rId10"/>
    <p:sldId id="264" r:id="rId11"/>
    <p:sldId id="271" r:id="rId12"/>
    <p:sldId id="266" r:id="rId13"/>
    <p:sldId id="267" r:id="rId14"/>
    <p:sldId id="268" r:id="rId15"/>
    <p:sldId id="269" r:id="rId16"/>
    <p:sldId id="270" r:id="rId17"/>
    <p:sldId id="276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1705"/>
            <a:ext cx="2158008" cy="50405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Безо-пас-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детей летом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17194" r="53209" b="19224"/>
          <a:stretch/>
        </p:blipFill>
        <p:spPr bwMode="auto">
          <a:xfrm>
            <a:off x="2239752" y="404664"/>
            <a:ext cx="668822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6522" r="35299" b="34090"/>
          <a:stretch/>
        </p:blipFill>
        <p:spPr bwMode="auto">
          <a:xfrm>
            <a:off x="3644" y="0"/>
            <a:ext cx="9083557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5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16478" r="35411" b="8120"/>
          <a:stretch/>
        </p:blipFill>
        <p:spPr bwMode="auto">
          <a:xfrm>
            <a:off x="323528" y="0"/>
            <a:ext cx="6307261" cy="58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49433" r="48322" b="37492"/>
          <a:stretch/>
        </p:blipFill>
        <p:spPr bwMode="auto">
          <a:xfrm>
            <a:off x="4954396" y="5861713"/>
            <a:ext cx="4131752" cy="9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17015" r="35858" b="6866"/>
          <a:stretch/>
        </p:blipFill>
        <p:spPr bwMode="auto">
          <a:xfrm>
            <a:off x="323528" y="116632"/>
            <a:ext cx="7128792" cy="665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t="17016" r="34739" b="48157"/>
          <a:stretch/>
        </p:blipFill>
        <p:spPr bwMode="auto">
          <a:xfrm>
            <a:off x="17443" y="0"/>
            <a:ext cx="7474085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22911" r="35896" b="36254"/>
          <a:stretch/>
        </p:blipFill>
        <p:spPr bwMode="auto">
          <a:xfrm>
            <a:off x="1814525" y="3152633"/>
            <a:ext cx="7329475" cy="370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16836" r="35187" b="11343"/>
          <a:stretch/>
        </p:blipFill>
        <p:spPr bwMode="auto">
          <a:xfrm>
            <a:off x="251520" y="17059"/>
            <a:ext cx="7560840" cy="672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26328" r="35970" b="33015"/>
          <a:stretch/>
        </p:blipFill>
        <p:spPr bwMode="auto">
          <a:xfrm>
            <a:off x="360329" y="908720"/>
            <a:ext cx="87849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2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5433" r="38880" b="24418"/>
          <a:stretch/>
        </p:blipFill>
        <p:spPr bwMode="auto">
          <a:xfrm>
            <a:off x="36821" y="332656"/>
            <a:ext cx="913225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6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39582" r="47388" b="23880"/>
          <a:stretch/>
        </p:blipFill>
        <p:spPr bwMode="auto">
          <a:xfrm>
            <a:off x="45230" y="188640"/>
            <a:ext cx="9185627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4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16298" r="47388" b="10001"/>
          <a:stretch/>
        </p:blipFill>
        <p:spPr bwMode="auto">
          <a:xfrm>
            <a:off x="467544" y="5234"/>
            <a:ext cx="7393993" cy="685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2" t="52061" r="31082" b="7418"/>
          <a:stretch/>
        </p:blipFill>
        <p:spPr bwMode="auto">
          <a:xfrm>
            <a:off x="4427984" y="2057211"/>
            <a:ext cx="4716016" cy="461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2" t="16463" r="31082" b="47163"/>
          <a:stretch/>
        </p:blipFill>
        <p:spPr bwMode="auto">
          <a:xfrm>
            <a:off x="0" y="-1"/>
            <a:ext cx="4788024" cy="42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3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0" t="22388" r="51641" b="21910"/>
          <a:stretch/>
        </p:blipFill>
        <p:spPr bwMode="auto">
          <a:xfrm>
            <a:off x="1043608" y="188640"/>
            <a:ext cx="7056784" cy="652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45696" r="79022" b="33957"/>
          <a:stretch/>
        </p:blipFill>
        <p:spPr bwMode="auto">
          <a:xfrm>
            <a:off x="608577" y="5274376"/>
            <a:ext cx="2213114" cy="15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3" t="22307" r="29814" b="60776"/>
          <a:stretch/>
        </p:blipFill>
        <p:spPr bwMode="auto">
          <a:xfrm>
            <a:off x="6588224" y="4812501"/>
            <a:ext cx="1924334" cy="115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6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128792" cy="68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16364" r="29701" b="5434"/>
          <a:stretch/>
        </p:blipFill>
        <p:spPr bwMode="auto">
          <a:xfrm>
            <a:off x="-27171" y="-21026"/>
            <a:ext cx="9119942" cy="647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15761" r="42775" b="11825"/>
          <a:stretch/>
        </p:blipFill>
        <p:spPr bwMode="auto">
          <a:xfrm>
            <a:off x="697966" y="0"/>
            <a:ext cx="7160574" cy="68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1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23821" r="42781" b="50209"/>
          <a:stretch/>
        </p:blipFill>
        <p:spPr bwMode="auto">
          <a:xfrm>
            <a:off x="539552" y="12982"/>
            <a:ext cx="8628602" cy="32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17775" r="42732" b="56255"/>
          <a:stretch/>
        </p:blipFill>
        <p:spPr bwMode="auto">
          <a:xfrm>
            <a:off x="539552" y="3140968"/>
            <a:ext cx="85854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19344" r="42948" b="23701"/>
          <a:stretch/>
        </p:blipFill>
        <p:spPr bwMode="auto">
          <a:xfrm>
            <a:off x="179512" y="26724"/>
            <a:ext cx="8208912" cy="680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8269" r="41903" b="10000"/>
          <a:stretch/>
        </p:blipFill>
        <p:spPr bwMode="auto">
          <a:xfrm>
            <a:off x="0" y="20486"/>
            <a:ext cx="7733818" cy="68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AFE"/>
              </a:clrFrom>
              <a:clrTo>
                <a:srgbClr val="F6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8" t="43261" r="45326" b="22130"/>
          <a:stretch/>
        </p:blipFill>
        <p:spPr bwMode="auto">
          <a:xfrm>
            <a:off x="6190647" y="4077071"/>
            <a:ext cx="2934649" cy="278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t="16119" r="46269" b="35054"/>
          <a:stretch/>
        </p:blipFill>
        <p:spPr bwMode="auto">
          <a:xfrm>
            <a:off x="251519" y="31618"/>
            <a:ext cx="7837649" cy="682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29731" r="38992" b="17254"/>
          <a:stretch/>
        </p:blipFill>
        <p:spPr bwMode="auto">
          <a:xfrm>
            <a:off x="-34566" y="-8414"/>
            <a:ext cx="9105663" cy="602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8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Безо-пас-ность детей летом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BEST</cp:lastModifiedBy>
  <cp:revision>16</cp:revision>
  <dcterms:created xsi:type="dcterms:W3CDTF">2023-06-07T03:48:16Z</dcterms:created>
  <dcterms:modified xsi:type="dcterms:W3CDTF">2023-06-07T05:36:22Z</dcterms:modified>
</cp:coreProperties>
</file>